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wmf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52" r:id="rId1"/>
  </p:sldMasterIdLst>
  <p:sldIdLst>
    <p:sldId id="257" r:id="rId2"/>
    <p:sldId id="261" r:id="rId3"/>
    <p:sldId id="264" r:id="rId4"/>
    <p:sldId id="269" r:id="rId5"/>
    <p:sldId id="272" r:id="rId6"/>
    <p:sldId id="270" r:id="rId7"/>
    <p:sldId id="271" r:id="rId8"/>
    <p:sldId id="273" r:id="rId9"/>
    <p:sldId id="274" r:id="rId10"/>
    <p:sldId id="278" r:id="rId11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34" autoAdjust="0"/>
    <p:restoredTop sz="94622" autoAdjust="0"/>
  </p:normalViewPr>
  <p:slideViewPr>
    <p:cSldViewPr>
      <p:cViewPr>
        <p:scale>
          <a:sx n="75" d="100"/>
          <a:sy n="75" d="100"/>
        </p:scale>
        <p:origin x="-1224" y="-6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lIns="45720" tIns="0" rIns="45720" bIns="0" anchor="b">
            <a:scene3d>
              <a:camera prst="orthographicFront"/>
              <a:lightRig rig="soft" dir="t">
                <a:rot lat="0" lon="0" rev="17220000"/>
              </a:lightRig>
            </a:scene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ru-RU" smtClean="0"/>
              <a:t>Образец подзаголовка</a:t>
            </a:r>
            <a:endParaRPr lang="en-US"/>
          </a:p>
        </p:txBody>
      </p:sp>
      <p:sp>
        <p:nvSpPr>
          <p:cNvPr id="4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ABCC3F7-0F9F-4FBB-BD13-3BEA69C28405}" type="datetimeFigureOut">
              <a:rPr lang="ru-RU"/>
              <a:pPr>
                <a:defRPr/>
              </a:pPr>
              <a:t>08.02.2019</a:t>
            </a:fld>
            <a:endParaRPr lang="ru-RU"/>
          </a:p>
        </p:txBody>
      </p:sp>
      <p:sp>
        <p:nvSpPr>
          <p:cNvPr id="5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53CC97D-E696-4555-89DF-E906564B547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81BD50B-AB79-448C-A752-86C616554736}" type="datetimeFigureOut">
              <a:rPr lang="ru-RU"/>
              <a:pPr>
                <a:defRPr/>
              </a:pPr>
              <a:t>08.02.2019</a:t>
            </a:fld>
            <a:endParaRPr lang="ru-RU"/>
          </a:p>
        </p:txBody>
      </p:sp>
      <p:sp>
        <p:nvSpPr>
          <p:cNvPr id="5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1DBE832-92B7-4050-B592-BC809872779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46B9A0-44A5-4650-A9F8-74DCD2E9ADE8}" type="datetimeFigureOut">
              <a:rPr lang="ru-RU"/>
              <a:pPr>
                <a:defRPr/>
              </a:pPr>
              <a:t>08.02.2019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AAFF7CD-C840-411D-A64F-689E05E09C7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CAA908C-5BB6-4689-8FE9-D9421F434A81}" type="datetimeFigureOut">
              <a:rPr lang="ru-RU"/>
              <a:pPr>
                <a:defRPr/>
              </a:pPr>
              <a:t>08.02.2019</a:t>
            </a:fld>
            <a:endParaRPr lang="ru-RU"/>
          </a:p>
        </p:txBody>
      </p:sp>
      <p:sp>
        <p:nvSpPr>
          <p:cNvPr id="6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54F6E11-4AAA-469C-B454-5F0D6E85911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Объект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5CDD2D7-DB2F-4EB0-B574-0EC5F3C2A0AF}" type="datetimeFigureOut">
              <a:rPr lang="ru-RU"/>
              <a:pPr>
                <a:defRPr/>
              </a:pPr>
              <a:t>08.02.2019</a:t>
            </a:fld>
            <a:endParaRPr lang="ru-RU"/>
          </a:p>
        </p:txBody>
      </p:sp>
      <p:sp>
        <p:nvSpPr>
          <p:cNvPr id="8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59D3E23-1E12-42CF-A68A-5DE1A68E40E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840FD7D-EB1B-4E5F-B03F-E47F660DD0A8}" type="datetimeFigureOut">
              <a:rPr lang="ru-RU"/>
              <a:pPr>
                <a:defRPr/>
              </a:pPr>
              <a:t>08.02.2019</a:t>
            </a:fld>
            <a:endParaRPr lang="ru-RU"/>
          </a:p>
        </p:txBody>
      </p:sp>
      <p:sp>
        <p:nvSpPr>
          <p:cNvPr id="4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74F4F23-4CA0-4A1D-99BB-595B2D6FE90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D5DE401-CEF3-4E43-87C8-580C689410E2}" type="datetimeFigureOut">
              <a:rPr lang="ru-RU"/>
              <a:pPr>
                <a:defRPr/>
              </a:pPr>
              <a:t>08.02.2019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0D6C131-F93F-457E-8D23-0754509EE42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A38B91A-6E14-4E24-A4C3-10DCE30BBEA2}" type="datetimeFigureOut">
              <a:rPr lang="ru-RU"/>
              <a:pPr>
                <a:defRPr/>
              </a:pPr>
              <a:t>08.02.2019</a:t>
            </a:fld>
            <a:endParaRPr lang="ru-RU"/>
          </a:p>
        </p:txBody>
      </p:sp>
      <p:sp>
        <p:nvSpPr>
          <p:cNvPr id="6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244252C-F281-49C0-8068-D08F0DB34FA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lvl1pPr indent="0">
              <a:buNone/>
              <a:defRPr sz="3200"/>
            </a:lvl1pPr>
          </a:lstStyle>
          <a:p>
            <a:pPr lvl="0"/>
            <a:r>
              <a:rPr lang="ru-RU" noProof="0" smtClean="0"/>
              <a:t>Вставка рисунка</a:t>
            </a:r>
            <a:endParaRPr lang="en-US" noProof="0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rIns="45720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FC83A3D-6D86-4BC0-866D-0F91E721B68A}" type="datetimeFigureOut">
              <a:rPr lang="ru-RU"/>
              <a:pPr>
                <a:defRPr/>
              </a:pPr>
              <a:t>08.02.2019</a:t>
            </a:fld>
            <a:endParaRPr lang="ru-RU"/>
          </a:p>
        </p:txBody>
      </p:sp>
      <p:sp>
        <p:nvSpPr>
          <p:cNvPr id="6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20D9300-4B3C-46C2-8241-A1F952D6590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F8F3684-4279-484F-B18D-290018491431}" type="datetimeFigureOut">
              <a:rPr lang="ru-RU"/>
              <a:pPr>
                <a:defRPr/>
              </a:pPr>
              <a:t>08.02.2019</a:t>
            </a:fld>
            <a:endParaRPr lang="ru-RU"/>
          </a:p>
        </p:txBody>
      </p:sp>
      <p:sp>
        <p:nvSpPr>
          <p:cNvPr id="5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FE783AA-499A-4CC1-B5E6-7236697525F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D2A1F99-DC8F-4D05-82AB-51A49C0BBAD3}" type="datetimeFigureOut">
              <a:rPr lang="ru-RU"/>
              <a:pPr>
                <a:defRPr/>
              </a:pPr>
              <a:t>08.02.2019</a:t>
            </a:fld>
            <a:endParaRPr lang="ru-RU"/>
          </a:p>
        </p:txBody>
      </p:sp>
      <p:sp>
        <p:nvSpPr>
          <p:cNvPr id="5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BA103BF-CE0A-48F1-8CC0-42995A6306C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27" name="Текст 1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708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smtClean="0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1">
                    <a:shade val="50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67A3E950-8F98-4B6E-A789-0D0489D4EA41}" type="datetimeFigureOut">
              <a:rPr lang="ru-RU"/>
              <a:pPr>
                <a:defRPr/>
              </a:pPr>
              <a:t>08.02.2019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1">
                    <a:shade val="50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1">
                    <a:shade val="50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33E42A62-4938-499C-900A-508AD970523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863" r:id="rId1"/>
    <p:sldLayoutId id="2147483862" r:id="rId2"/>
    <p:sldLayoutId id="2147483864" r:id="rId3"/>
    <p:sldLayoutId id="2147483861" r:id="rId4"/>
    <p:sldLayoutId id="2147483860" r:id="rId5"/>
    <p:sldLayoutId id="2147483859" r:id="rId6"/>
    <p:sldLayoutId id="2147483858" r:id="rId7"/>
    <p:sldLayoutId id="2147483857" r:id="rId8"/>
    <p:sldLayoutId id="2147483856" r:id="rId9"/>
    <p:sldLayoutId id="2147483855" r:id="rId10"/>
    <p:sldLayoutId id="2147483854" r:id="rId11"/>
  </p:sldLayoutIdLst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4100" b="1" kern="120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Arial" charset="0"/>
        </a:defRPr>
      </a:lvl9pPr>
    </p:titleStyle>
    <p:bodyStyle>
      <a:lvl1pPr marL="547688" indent="-411163" algn="l" rtl="0" eaLnBrk="0" fontAlgn="base" hangingPunct="0">
        <a:spcBef>
          <a:spcPct val="20000"/>
        </a:spcBef>
        <a:spcAft>
          <a:spcPct val="0"/>
        </a:spcAft>
        <a:buClr>
          <a:srgbClr val="F9F9F9"/>
        </a:buClr>
        <a:buSzPct val="65000"/>
        <a:buFont typeface="Wingdings 2" pitchFamily="18" charset="2"/>
        <a:buChar char="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363" indent="-282575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80000"/>
        <a:buFont typeface="Wingdings 2" pitchFamily="18" charset="2"/>
        <a:buChar char="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475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95000"/>
        <a:buFont typeface="Wingdings" pitchFamily="2" charset="2"/>
        <a:buChar char=""/>
        <a:defRPr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2550" indent="-182563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100000"/>
        <a:buFont typeface="Wingdings 3" pitchFamily="18" charset="2"/>
        <a:buChar char="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4638" indent="-182563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Font typeface="Wingdings 2" pitchFamily="18" charset="2"/>
        <a:buChar char="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20685" y="700068"/>
            <a:ext cx="7851648" cy="2738015"/>
          </a:xfrm>
        </p:spPr>
        <p:txBody>
          <a:bodyPr>
            <a:noAutofit/>
          </a:bodyPr>
          <a:lstStyle/>
          <a:p>
            <a:pPr marL="182880" eaLnBrk="1" fontAlgn="auto" hangingPunct="1">
              <a:spcAft>
                <a:spcPts val="0"/>
              </a:spcAft>
              <a:defRPr/>
            </a:pPr>
            <a:r>
              <a:rPr lang="ru-RU" sz="4000" dirty="0" smtClean="0">
                <a:solidFill>
                  <a:schemeClr val="accent5"/>
                </a:solidFill>
                <a:cs typeface="Arial" pitchFamily="34" charset="0"/>
              </a:rPr>
              <a:t>Презентация на смотр- конкурс на лучшего снеговика </a:t>
            </a:r>
            <a:endParaRPr lang="ru-RU" sz="4000" dirty="0">
              <a:solidFill>
                <a:schemeClr val="accent5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33400" y="4652963"/>
            <a:ext cx="8142288" cy="1152525"/>
          </a:xfrm>
        </p:spPr>
        <p:txBody>
          <a:bodyPr>
            <a:noAutofit/>
          </a:bodyPr>
          <a:lstStyle/>
          <a:p>
            <a:pPr algn="l" eaLnBrk="1" fontAlgn="auto" hangingPunct="1"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Wingdings 2"/>
              <a:buNone/>
              <a:defRPr/>
            </a:pPr>
            <a:r>
              <a:rPr lang="ru-RU" sz="3200" dirty="0" smtClean="0">
                <a:solidFill>
                  <a:schemeClr val="bg2">
                    <a:lumMod val="20000"/>
                    <a:lumOff val="80000"/>
                  </a:schemeClr>
                </a:solidFill>
                <a:latin typeface="Arial" pitchFamily="34" charset="0"/>
                <a:cs typeface="Arial" pitchFamily="34" charset="0"/>
              </a:rPr>
              <a:t>                       Подготовила: воспитатель</a:t>
            </a:r>
          </a:p>
          <a:p>
            <a:pPr eaLnBrk="1" fontAlgn="auto" hangingPunct="1"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Wingdings 2"/>
              <a:buNone/>
              <a:defRPr/>
            </a:pPr>
            <a:r>
              <a:rPr lang="ru-RU" sz="3200" dirty="0" smtClean="0">
                <a:solidFill>
                  <a:schemeClr val="bg2">
                    <a:lumMod val="20000"/>
                    <a:lumOff val="80000"/>
                  </a:schemeClr>
                </a:solidFill>
                <a:latin typeface="Arial" pitchFamily="34" charset="0"/>
                <a:cs typeface="Arial" pitchFamily="34" charset="0"/>
              </a:rPr>
              <a:t>                 МКДОУ </a:t>
            </a:r>
            <a:r>
              <a:rPr lang="ru-RU" sz="3200" dirty="0">
                <a:solidFill>
                  <a:schemeClr val="bg2">
                    <a:lumMod val="20000"/>
                    <a:lumOff val="80000"/>
                  </a:schemeClr>
                </a:solidFill>
                <a:latin typeface="Arial" pitchFamily="34" charset="0"/>
                <a:cs typeface="Arial" pitchFamily="34" charset="0"/>
              </a:rPr>
              <a:t>№ </a:t>
            </a:r>
            <a:r>
              <a:rPr lang="ru-RU" sz="3200" dirty="0" smtClean="0">
                <a:solidFill>
                  <a:schemeClr val="bg2">
                    <a:lumMod val="20000"/>
                    <a:lumOff val="80000"/>
                  </a:schemeClr>
                </a:solidFill>
                <a:latin typeface="Arial" pitchFamily="34" charset="0"/>
                <a:cs typeface="Arial" pitchFamily="34" charset="0"/>
              </a:rPr>
              <a:t>1 «Золотой ключик»         Евдокимова С.А. </a:t>
            </a:r>
          </a:p>
        </p:txBody>
      </p:sp>
      <p:pic>
        <p:nvPicPr>
          <p:cNvPr id="13315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3068638"/>
            <a:ext cx="2590800" cy="3789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3589008"/>
          </a:xfrm>
        </p:spPr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2000" dirty="0" smtClean="0">
                <a:effectLst/>
              </a:rPr>
              <a:t/>
            </a:r>
            <a:br>
              <a:rPr lang="ru-RU" sz="2000" dirty="0" smtClean="0">
                <a:effectLst/>
              </a:rPr>
            </a:br>
            <a:r>
              <a:rPr lang="ru-RU" sz="2000" dirty="0">
                <a:effectLst/>
              </a:rPr>
              <a:t/>
            </a:r>
            <a:br>
              <a:rPr lang="ru-RU" sz="2000" dirty="0">
                <a:effectLst/>
              </a:rPr>
            </a:br>
            <a:r>
              <a:rPr lang="ru-RU" sz="2000" dirty="0" smtClean="0">
                <a:effectLst/>
              </a:rPr>
              <a:t/>
            </a:r>
            <a:br>
              <a:rPr lang="ru-RU" sz="2000" dirty="0" smtClean="0">
                <a:effectLst/>
              </a:rPr>
            </a:br>
            <a:r>
              <a:rPr lang="ru-RU" sz="2000" dirty="0">
                <a:effectLst/>
              </a:rPr>
              <a:t/>
            </a:r>
            <a:br>
              <a:rPr lang="ru-RU" sz="2000" dirty="0">
                <a:effectLst/>
              </a:rPr>
            </a:br>
            <a:r>
              <a:rPr lang="ru-RU" sz="2000" dirty="0" smtClean="0">
                <a:effectLst/>
              </a:rPr>
              <a:t/>
            </a:r>
            <a:br>
              <a:rPr lang="ru-RU" sz="2000" dirty="0" smtClean="0">
                <a:effectLst/>
              </a:rPr>
            </a:br>
            <a:r>
              <a:rPr lang="ru-RU" sz="2000" dirty="0">
                <a:effectLst/>
              </a:rPr>
              <a:t/>
            </a:r>
            <a:br>
              <a:rPr lang="ru-RU" sz="2000" dirty="0">
                <a:effectLst/>
              </a:rPr>
            </a:br>
            <a:r>
              <a:rPr lang="ru-RU" sz="2000" dirty="0" smtClean="0">
                <a:effectLst/>
              </a:rPr>
              <a:t/>
            </a:r>
            <a:br>
              <a:rPr lang="ru-RU" sz="2000" dirty="0" smtClean="0">
                <a:effectLst/>
              </a:rPr>
            </a:br>
            <a:r>
              <a:rPr lang="ru-RU" sz="2000" dirty="0" smtClean="0">
                <a:solidFill>
                  <a:schemeClr val="tx1">
                    <a:lumMod val="85000"/>
                  </a:schemeClr>
                </a:solidFill>
                <a:effectLst/>
              </a:rPr>
              <a:t/>
            </a:r>
            <a:br>
              <a:rPr lang="ru-RU" sz="2000" dirty="0" smtClean="0">
                <a:solidFill>
                  <a:schemeClr val="tx1">
                    <a:lumMod val="85000"/>
                  </a:schemeClr>
                </a:solidFill>
                <a:effectLst/>
              </a:rPr>
            </a:br>
            <a:r>
              <a:rPr lang="ru-RU" sz="2700" dirty="0" smtClean="0">
                <a:solidFill>
                  <a:schemeClr val="tx1"/>
                </a:solidFill>
                <a:effectLst/>
                <a:cs typeface="Arial" pitchFamily="34" charset="0"/>
              </a:rPr>
              <a:t>ЦЕЛЬ – создание условий для </a:t>
            </a:r>
            <a:r>
              <a:rPr lang="ru-RU" sz="2700" dirty="0" err="1" smtClean="0">
                <a:solidFill>
                  <a:schemeClr val="tx1"/>
                </a:solidFill>
                <a:effectLst/>
                <a:cs typeface="Arial" pitchFamily="34" charset="0"/>
              </a:rPr>
              <a:t>разнооразной</a:t>
            </a:r>
            <a:r>
              <a:rPr lang="ru-RU" sz="2700" dirty="0" smtClean="0">
                <a:solidFill>
                  <a:schemeClr val="tx1"/>
                </a:solidFill>
                <a:effectLst/>
                <a:cs typeface="Arial" pitchFamily="34" charset="0"/>
              </a:rPr>
              <a:t> познавательной и двигательной деятельности детей на прогулочных участках МКДОУ в зимний период, укрепления их здоровья и формирования положительного эмоционального настроя.</a:t>
            </a:r>
            <a:br>
              <a:rPr lang="ru-RU" sz="2700" dirty="0" smtClean="0">
                <a:solidFill>
                  <a:schemeClr val="tx1"/>
                </a:solidFill>
                <a:effectLst/>
                <a:cs typeface="Arial" pitchFamily="34" charset="0"/>
              </a:rPr>
            </a:br>
            <a:r>
              <a:rPr lang="ru-RU" sz="2700" dirty="0" smtClean="0">
                <a:solidFill>
                  <a:schemeClr val="tx1"/>
                </a:solidFill>
                <a:effectLst/>
                <a:cs typeface="Arial" pitchFamily="34" charset="0"/>
              </a:rPr>
              <a:t>ЗАДАЧИ:  </a:t>
            </a:r>
            <a:r>
              <a:rPr lang="ru-RU" sz="2700" dirty="0">
                <a:solidFill>
                  <a:schemeClr val="tx1"/>
                </a:solidFill>
                <a:effectLst/>
                <a:cs typeface="Arial" pitchFamily="34" charset="0"/>
              </a:rPr>
              <a:t/>
            </a:r>
            <a:br>
              <a:rPr lang="ru-RU" sz="2700" dirty="0">
                <a:solidFill>
                  <a:schemeClr val="tx1"/>
                </a:solidFill>
                <a:effectLst/>
                <a:cs typeface="Arial" pitchFamily="34" charset="0"/>
              </a:rPr>
            </a:br>
            <a:r>
              <a:rPr lang="ru-RU" sz="2700" dirty="0" smtClean="0">
                <a:solidFill>
                  <a:schemeClr val="tx1"/>
                </a:solidFill>
                <a:effectLst/>
                <a:cs typeface="Arial" pitchFamily="34" charset="0"/>
              </a:rPr>
              <a:t>- стимулирование творческого подхода к оформлению территории в зимний период</a:t>
            </a:r>
            <a:br>
              <a:rPr lang="ru-RU" sz="2700" dirty="0" smtClean="0">
                <a:solidFill>
                  <a:schemeClr val="tx1"/>
                </a:solidFill>
                <a:effectLst/>
                <a:cs typeface="Arial" pitchFamily="34" charset="0"/>
              </a:rPr>
            </a:br>
            <a:r>
              <a:rPr lang="ru-RU" sz="2700" dirty="0" smtClean="0">
                <a:solidFill>
                  <a:schemeClr val="tx1"/>
                </a:solidFill>
                <a:effectLst/>
                <a:cs typeface="Arial" pitchFamily="34" charset="0"/>
              </a:rPr>
              <a:t>- развитие у детей и взрослых творческих способностей, художественного вкуса, желания и стремления создавать постройки своими руками.</a:t>
            </a:r>
            <a:r>
              <a:rPr lang="ru-RU" sz="2700" dirty="0">
                <a:solidFill>
                  <a:schemeClr val="tx1"/>
                </a:solidFill>
                <a:effectLst/>
                <a:cs typeface="Arial" pitchFamily="34" charset="0"/>
              </a:rPr>
              <a:t/>
            </a:r>
            <a:br>
              <a:rPr lang="ru-RU" sz="2700" dirty="0">
                <a:solidFill>
                  <a:schemeClr val="tx1"/>
                </a:solidFill>
                <a:effectLst/>
                <a:cs typeface="Arial" pitchFamily="34" charset="0"/>
              </a:rPr>
            </a:br>
            <a:r>
              <a:rPr lang="ru-RU" sz="2700" dirty="0" smtClean="0">
                <a:solidFill>
                  <a:schemeClr val="tx1"/>
                </a:solidFill>
                <a:effectLst/>
                <a:cs typeface="Arial" pitchFamily="34" charset="0"/>
              </a:rPr>
              <a:t>- формирование навыков совместной деятельности детей и родителей</a:t>
            </a:r>
            <a:r>
              <a:rPr lang="ru-RU" dirty="0">
                <a:solidFill>
                  <a:schemeClr val="tx1"/>
                </a:solidFill>
              </a:rPr>
              <a:t/>
            </a:r>
            <a:br>
              <a:rPr lang="ru-RU" dirty="0">
                <a:solidFill>
                  <a:schemeClr val="tx1"/>
                </a:solidFill>
              </a:rPr>
            </a:br>
            <a:endParaRPr lang="ru-RU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dirty="0" smtClean="0"/>
              <a:t>Участники смотра конкурса: </a:t>
            </a: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928688" y="3500438"/>
            <a:ext cx="2000250" cy="1295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schemeClr val="bg1"/>
                </a:solidFill>
                <a:latin typeface="+mj-lt"/>
              </a:rPr>
              <a:t>Педагоги МКДОУ: Евдокимова С.А и Егорова О.В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6227763" y="3213100"/>
            <a:ext cx="2344737" cy="143033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schemeClr val="bg1"/>
                </a:solidFill>
              </a:rPr>
              <a:t>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schemeClr val="bg1"/>
                </a:solidFill>
              </a:rPr>
              <a:t>Родители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/>
              <a:t> </a:t>
            </a:r>
            <a:r>
              <a:rPr lang="ru-RU" dirty="0">
                <a:solidFill>
                  <a:schemeClr val="bg1"/>
                </a:solidFill>
              </a:rPr>
              <a:t>( законные представители): </a:t>
            </a:r>
            <a:r>
              <a:rPr lang="ru-RU" dirty="0" err="1">
                <a:solidFill>
                  <a:schemeClr val="bg1"/>
                </a:solidFill>
              </a:rPr>
              <a:t>Мутовины</a:t>
            </a:r>
            <a:r>
              <a:rPr lang="ru-RU" dirty="0">
                <a:solidFill>
                  <a:schemeClr val="bg1"/>
                </a:solidFill>
              </a:rPr>
              <a:t>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schemeClr val="bg1"/>
                </a:solidFill>
              </a:rPr>
              <a:t>       папа и мама	</a:t>
            </a:r>
            <a:r>
              <a:rPr lang="ru-RU" dirty="0"/>
              <a:t>	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3513138" y="5010150"/>
            <a:ext cx="2232025" cy="122396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bg1"/>
                </a:solidFill>
              </a:rPr>
              <a:t>Дети</a:t>
            </a:r>
            <a:endParaRPr lang="ru-RU" b="1" dirty="0"/>
          </a:p>
        </p:txBody>
      </p:sp>
      <p:sp>
        <p:nvSpPr>
          <p:cNvPr id="9" name="Стрелка вниз 8"/>
          <p:cNvSpPr/>
          <p:nvPr/>
        </p:nvSpPr>
        <p:spPr>
          <a:xfrm>
            <a:off x="1692275" y="2349500"/>
            <a:ext cx="647700" cy="9779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pic>
        <p:nvPicPr>
          <p:cNvPr id="1536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019925" y="2316163"/>
            <a:ext cx="706438" cy="1011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367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929063" y="2357438"/>
            <a:ext cx="706437" cy="276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30200" y="124582"/>
            <a:ext cx="8229600" cy="1379981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dirty="0" smtClean="0"/>
              <a:t>Название: </a:t>
            </a:r>
            <a:r>
              <a:rPr lang="ru-RU" dirty="0" smtClean="0">
                <a:solidFill>
                  <a:srgbClr val="00B0F0"/>
                </a:solidFill>
              </a:rPr>
              <a:t>«</a:t>
            </a:r>
            <a:r>
              <a:rPr lang="ru-RU" sz="5400" dirty="0" err="1" smtClean="0">
                <a:solidFill>
                  <a:srgbClr val="00B0F0"/>
                </a:solidFill>
              </a:rPr>
              <a:t>Саалговик</a:t>
            </a:r>
            <a:r>
              <a:rPr lang="ru-RU" sz="5400" dirty="0" smtClean="0">
                <a:solidFill>
                  <a:srgbClr val="00B0F0"/>
                </a:solidFill>
              </a:rPr>
              <a:t>»</a:t>
            </a:r>
            <a:endParaRPr lang="ru-RU" sz="5400" dirty="0">
              <a:solidFill>
                <a:srgbClr val="00B0F0"/>
              </a:solidFill>
            </a:endParaRPr>
          </a:p>
        </p:txBody>
      </p:sp>
      <p:sp>
        <p:nvSpPr>
          <p:cNvPr id="16386" name="Объект 2"/>
          <p:cNvSpPr>
            <a:spLocks noGrp="1"/>
          </p:cNvSpPr>
          <p:nvPr>
            <p:ph sz="half" idx="1"/>
          </p:nvPr>
        </p:nvSpPr>
        <p:spPr>
          <a:xfrm>
            <a:off x="468313" y="1628775"/>
            <a:ext cx="4038600" cy="4525963"/>
          </a:xfrm>
        </p:spPr>
        <p:txBody>
          <a:bodyPr/>
          <a:lstStyle/>
          <a:p>
            <a:pPr eaLnBrk="1" hangingPunct="1"/>
            <a:endParaRPr lang="ru-RU" sz="2400" smtClean="0">
              <a:latin typeface="Arial" charset="0"/>
              <a:cs typeface="Arial" charset="0"/>
            </a:endParaRPr>
          </a:p>
        </p:txBody>
      </p:sp>
      <p:sp>
        <p:nvSpPr>
          <p:cNvPr id="16387" name="Объект 3"/>
          <p:cNvSpPr>
            <a:spLocks noGrp="1"/>
          </p:cNvSpPr>
          <p:nvPr>
            <p:ph sz="half" idx="2"/>
          </p:nvPr>
        </p:nvSpPr>
        <p:spPr>
          <a:xfrm>
            <a:off x="4648200" y="1341438"/>
            <a:ext cx="4038600" cy="5111750"/>
          </a:xfrm>
        </p:spPr>
        <p:txBody>
          <a:bodyPr/>
          <a:lstStyle/>
          <a:p>
            <a:pPr eaLnBrk="1" hangingPunct="1">
              <a:lnSpc>
                <a:spcPct val="120000"/>
              </a:lnSpc>
            </a:pPr>
            <a:endParaRPr lang="ru-RU" smtClean="0"/>
          </a:p>
        </p:txBody>
      </p:sp>
      <p:pic>
        <p:nvPicPr>
          <p:cNvPr id="16388" name="Picture 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196975"/>
            <a:ext cx="9144000" cy="5661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09" name="Picture 7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68313" y="954088"/>
            <a:ext cx="8064500" cy="59039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410" name="Text Box 9"/>
          <p:cNvSpPr txBox="1">
            <a:spLocks noChangeArrowheads="1"/>
          </p:cNvSpPr>
          <p:nvPr/>
        </p:nvSpPr>
        <p:spPr bwMode="auto">
          <a:xfrm>
            <a:off x="1116013" y="549275"/>
            <a:ext cx="69532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ru-RU"/>
          </a:p>
        </p:txBody>
      </p:sp>
      <p:sp>
        <p:nvSpPr>
          <p:cNvPr id="17411" name="Rectangle 12"/>
          <p:cNvSpPr>
            <a:spLocks noChangeArrowheads="1"/>
          </p:cNvSpPr>
          <p:nvPr/>
        </p:nvSpPr>
        <p:spPr bwMode="auto">
          <a:xfrm>
            <a:off x="611188" y="0"/>
            <a:ext cx="76327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4400" b="1" i="1">
                <a:latin typeface="Bodoni MT Black" pitchFamily="18" charset="0"/>
              </a:rPr>
              <a:t>Мы готовы помогать</a:t>
            </a:r>
            <a:r>
              <a:rPr lang="ru-RU" sz="4400" b="1" i="1"/>
              <a:t> !!!</a:t>
            </a:r>
            <a:endParaRPr lang="ru-RU" sz="4400" b="1" i="1">
              <a:solidFill>
                <a:schemeClr val="hlink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Объект 2"/>
          <p:cNvSpPr>
            <a:spLocks noGrp="1"/>
          </p:cNvSpPr>
          <p:nvPr>
            <p:ph sz="half" idx="1"/>
          </p:nvPr>
        </p:nvSpPr>
        <p:spPr>
          <a:xfrm>
            <a:off x="0" y="1341438"/>
            <a:ext cx="4038600" cy="4525962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endParaRPr lang="ru-RU" sz="1000" smtClean="0"/>
          </a:p>
        </p:txBody>
      </p:sp>
      <p:pic>
        <p:nvPicPr>
          <p:cNvPr id="18434" name="Picture 10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052513"/>
            <a:ext cx="9144000" cy="58054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435" name="Text Box 11"/>
          <p:cNvSpPr txBox="1">
            <a:spLocks noChangeArrowheads="1"/>
          </p:cNvSpPr>
          <p:nvPr/>
        </p:nvSpPr>
        <p:spPr bwMode="auto">
          <a:xfrm rot="-360000">
            <a:off x="379413" y="257175"/>
            <a:ext cx="7127875" cy="1431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4400" i="1">
                <a:latin typeface="Bodoni MT Black" pitchFamily="18" charset="0"/>
              </a:rPr>
              <a:t>Вместе весело играть и строить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Объект 2"/>
          <p:cNvSpPr>
            <a:spLocks noGrp="1"/>
          </p:cNvSpPr>
          <p:nvPr>
            <p:ph sz="half" idx="1"/>
          </p:nvPr>
        </p:nvSpPr>
        <p:spPr>
          <a:xfrm>
            <a:off x="468313" y="1557338"/>
            <a:ext cx="4038600" cy="4525962"/>
          </a:xfrm>
        </p:spPr>
        <p:txBody>
          <a:bodyPr/>
          <a:lstStyle/>
          <a:p>
            <a:pPr eaLnBrk="1" hangingPunct="1"/>
            <a:endParaRPr lang="ru-RU" sz="2400" smtClean="0">
              <a:latin typeface="Arial" charset="0"/>
              <a:cs typeface="Arial" charset="0"/>
            </a:endParaRPr>
          </a:p>
        </p:txBody>
      </p:sp>
      <p:sp>
        <p:nvSpPr>
          <p:cNvPr id="19458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708525"/>
          </a:xfrm>
        </p:spPr>
        <p:txBody>
          <a:bodyPr/>
          <a:lstStyle/>
          <a:p>
            <a:pPr eaLnBrk="1" hangingPunct="1"/>
            <a:endParaRPr lang="ru-RU" sz="1800" smtClean="0">
              <a:latin typeface="Arial" charset="0"/>
              <a:cs typeface="Arial" charset="0"/>
            </a:endParaRPr>
          </a:p>
        </p:txBody>
      </p:sp>
      <p:pic>
        <p:nvPicPr>
          <p:cNvPr id="19459" name="Picture 6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461" name="Text Box 5"/>
          <p:cNvSpPr txBox="1">
            <a:spLocks noChangeArrowheads="1"/>
          </p:cNvSpPr>
          <p:nvPr/>
        </p:nvSpPr>
        <p:spPr bwMode="auto">
          <a:xfrm>
            <a:off x="1476375" y="5753100"/>
            <a:ext cx="6983413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ru-RU" sz="4000" i="1">
                <a:solidFill>
                  <a:schemeClr val="bg1"/>
                </a:solidFill>
                <a:latin typeface="Bodoni MT Black" pitchFamily="18" charset="0"/>
              </a:rPr>
              <a:t>Дружная команда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Объект 2"/>
          <p:cNvSpPr>
            <a:spLocks noGrp="1"/>
          </p:cNvSpPr>
          <p:nvPr>
            <p:ph sz="half" idx="1"/>
          </p:nvPr>
        </p:nvSpPr>
        <p:spPr>
          <a:xfrm>
            <a:off x="468313" y="1628775"/>
            <a:ext cx="4038600" cy="4525963"/>
          </a:xfrm>
        </p:spPr>
        <p:txBody>
          <a:bodyPr/>
          <a:lstStyle/>
          <a:p>
            <a:pPr eaLnBrk="1" hangingPunct="1"/>
            <a:endParaRPr lang="ru-RU" sz="5400" smtClean="0">
              <a:latin typeface="Arial" charset="0"/>
              <a:cs typeface="Arial" charset="0"/>
            </a:endParaRPr>
          </a:p>
        </p:txBody>
      </p:sp>
      <p:sp>
        <p:nvSpPr>
          <p:cNvPr id="20482" name="Объект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eaLnBrk="1" hangingPunct="1"/>
            <a:r>
              <a:rPr lang="ru-RU" sz="1800" smtClean="0">
                <a:latin typeface="Arial" charset="0"/>
                <a:cs typeface="Arial" charset="0"/>
              </a:rPr>
              <a:t>-</a:t>
            </a:r>
            <a:endParaRPr lang="ru-RU" sz="1800" smtClean="0"/>
          </a:p>
        </p:txBody>
      </p:sp>
      <p:pic>
        <p:nvPicPr>
          <p:cNvPr id="20483" name="Picture 7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268413"/>
            <a:ext cx="9144000" cy="5589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484" name="Text Box 8"/>
          <p:cNvSpPr txBox="1">
            <a:spLocks noChangeArrowheads="1"/>
          </p:cNvSpPr>
          <p:nvPr/>
        </p:nvSpPr>
        <p:spPr bwMode="auto">
          <a:xfrm>
            <a:off x="755650" y="333375"/>
            <a:ext cx="7993063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4000" i="1">
                <a:latin typeface="Bodoni MT Black" pitchFamily="18" charset="0"/>
              </a:rPr>
              <a:t>Спорим, кто лучше сделал</a:t>
            </a:r>
            <a:r>
              <a:rPr lang="ru-RU" sz="2800"/>
              <a:t>…..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Объект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eaLnBrk="1" hangingPunct="1"/>
            <a:endParaRPr lang="ru-RU" sz="3100" smtClean="0">
              <a:latin typeface="Arial" charset="0"/>
              <a:cs typeface="Arial" charset="0"/>
            </a:endParaRPr>
          </a:p>
          <a:p>
            <a:pPr eaLnBrk="1" hangingPunct="1"/>
            <a:endParaRPr lang="ru-RU" smtClean="0"/>
          </a:p>
        </p:txBody>
      </p:sp>
      <p:pic>
        <p:nvPicPr>
          <p:cNvPr id="21506" name="Picture 8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1507" name="Text Box 9"/>
          <p:cNvSpPr txBox="1">
            <a:spLocks noChangeArrowheads="1"/>
          </p:cNvSpPr>
          <p:nvPr/>
        </p:nvSpPr>
        <p:spPr bwMode="auto">
          <a:xfrm>
            <a:off x="250825" y="133350"/>
            <a:ext cx="10218738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4000" i="1">
                <a:solidFill>
                  <a:schemeClr val="hlink"/>
                </a:solidFill>
                <a:latin typeface="Batang" pitchFamily="18" charset="-127"/>
              </a:rPr>
              <a:t>Вот  я  и готов, ну и как я вам?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7663" y="2247259"/>
            <a:ext cx="8354711" cy="1138138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dirty="0" smtClean="0"/>
              <a:t>СПАСИБО </a:t>
            </a:r>
            <a:r>
              <a:rPr lang="ru-RU" smtClean="0"/>
              <a:t>ЗА ВНИМАНИЕ!!!</a:t>
            </a:r>
            <a:endParaRPr lang="ru-RU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Апекс">
  <a:themeElements>
    <a:clrScheme name="Кнопка">
      <a:dk1>
        <a:sysClr val="windowText" lastClr="000000"/>
      </a:dk1>
      <a:lt1>
        <a:sysClr val="window" lastClr="FFFFFF"/>
      </a:lt1>
      <a:dk2>
        <a:srgbClr val="465E9C"/>
      </a:dk2>
      <a:lt2>
        <a:srgbClr val="CCDDEA"/>
      </a:lt2>
      <a:accent1>
        <a:srgbClr val="FDA023"/>
      </a:accent1>
      <a:accent2>
        <a:srgbClr val="AA2B1E"/>
      </a:accent2>
      <a:accent3>
        <a:srgbClr val="71685C"/>
      </a:accent3>
      <a:accent4>
        <a:srgbClr val="64A73B"/>
      </a:accent4>
      <a:accent5>
        <a:srgbClr val="EB5605"/>
      </a:accent5>
      <a:accent6>
        <a:srgbClr val="B9CA1A"/>
      </a:accent6>
      <a:hlink>
        <a:srgbClr val="D83E2C"/>
      </a:hlink>
      <a:folHlink>
        <a:srgbClr val="ED7D27"/>
      </a:folHlink>
    </a:clrScheme>
    <a:fontScheme name="Апекс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Апекс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1208</TotalTime>
  <Words>46</Words>
  <Application>Microsoft Office PowerPoint</Application>
  <PresentationFormat>Экран (4:3)</PresentationFormat>
  <Paragraphs>14</Paragraphs>
  <Slides>10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8</vt:i4>
      </vt:variant>
      <vt:variant>
        <vt:lpstr>Шаблон оформления</vt:lpstr>
      </vt:variant>
      <vt:variant>
        <vt:i4>2</vt:i4>
      </vt:variant>
      <vt:variant>
        <vt:lpstr>Заголовки слайдов</vt:lpstr>
      </vt:variant>
      <vt:variant>
        <vt:i4>10</vt:i4>
      </vt:variant>
    </vt:vector>
  </HeadingPairs>
  <TitlesOfParts>
    <vt:vector size="20" baseType="lpstr">
      <vt:lpstr>Arial</vt:lpstr>
      <vt:lpstr>Times New Roman</vt:lpstr>
      <vt:lpstr>Wingdings 2</vt:lpstr>
      <vt:lpstr>Wingdings</vt:lpstr>
      <vt:lpstr>Wingdings 3</vt:lpstr>
      <vt:lpstr>Calibri</vt:lpstr>
      <vt:lpstr>Bodoni MT Black</vt:lpstr>
      <vt:lpstr>Batang</vt:lpstr>
      <vt:lpstr>Апекс</vt:lpstr>
      <vt:lpstr>Апекс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СОДЕРЖАНИЕ РАБОТЫ С ДЕТЬМИ ДОШКОЛЬНОГО ВОЗРАСТА ПО ОБРАЗОВАТЕЛЬНОЙ ОБЛАСТИ «СОЦИАЛИЗАЦИЯ» (РАЗВИТИЕ ИГРОВОЙ ДЕЯТЕЛЬНОСТИ ДЕТЕЙ ДОШКОЛЬНОГО ВОЗРАСТА) </dc:title>
  <dc:creator>Вика</dc:creator>
  <cp:lastModifiedBy>пк</cp:lastModifiedBy>
  <cp:revision>68</cp:revision>
  <dcterms:created xsi:type="dcterms:W3CDTF">2012-12-11T07:13:23Z</dcterms:created>
  <dcterms:modified xsi:type="dcterms:W3CDTF">2019-02-08T07:18:37Z</dcterms:modified>
</cp:coreProperties>
</file>